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88" r:id="rId6"/>
    <p:sldId id="259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73" r:id="rId15"/>
    <p:sldId id="274" r:id="rId16"/>
    <p:sldId id="268" r:id="rId17"/>
    <p:sldId id="269" r:id="rId18"/>
    <p:sldId id="270" r:id="rId19"/>
    <p:sldId id="271" r:id="rId20"/>
    <p:sldId id="275" r:id="rId21"/>
    <p:sldId id="276" r:id="rId22"/>
    <p:sldId id="277" r:id="rId23"/>
    <p:sldId id="278" r:id="rId24"/>
    <p:sldId id="272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7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58" d="100"/>
          <a:sy n="58" d="100"/>
        </p:scale>
        <p:origin x="988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E3C029-1816-4FD2-A1CB-196E52236F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E7252C-C050-4D48-8711-486A430678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BEEF41-EBE4-4AEE-A508-E032E2733C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0AB10-F13F-46FD-8FF5-804C0F75CF5C}" type="datetimeFigureOut">
              <a:rPr lang="en-US" smtClean="0"/>
              <a:t>5/20/2021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DEEA25-1DF9-4A99-9C94-D8CABDFA5E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D6EDF9-C5C7-4B6A-AA47-C3631F4B5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E7AE9-1854-4790-ACBE-DA98E52487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2262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E9AED-15B5-47AE-AEC0-C9EAD42DF6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CB5F583-66C3-4F9A-9EEB-4691ECD2C4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3D0076-640E-43CE-8E1C-F380BF10FF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0AB10-F13F-46FD-8FF5-804C0F75CF5C}" type="datetimeFigureOut">
              <a:rPr lang="en-US" smtClean="0"/>
              <a:t>5/20/2021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BDA0B6-AE30-4028-88AC-545A191F74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56B0EB-9986-4324-9386-35E7EE11C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E7AE9-1854-4790-ACBE-DA98E52487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4815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A9E9057-578D-434A-97A5-1F39E752E92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D18AD6-0972-4783-835C-3894F5A4B7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A0A749-D475-4C57-9EA3-3383A57B7C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0AB10-F13F-46FD-8FF5-804C0F75CF5C}" type="datetimeFigureOut">
              <a:rPr lang="en-US" smtClean="0"/>
              <a:t>5/20/2021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DB52E7-4ED4-4A04-A49A-0D0340382A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63E49F-F415-4A6B-88AB-8DC092E32C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E7AE9-1854-4790-ACBE-DA98E52487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64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63323-1ACD-407A-BABD-42A78159E9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48AA2E-31F0-4212-8D30-5BCF05D17E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2C2B2D-A8D0-479D-992C-D392A89CA9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0AB10-F13F-46FD-8FF5-804C0F75CF5C}" type="datetimeFigureOut">
              <a:rPr lang="en-US" smtClean="0"/>
              <a:t>5/20/2021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9BDB80-BA10-4899-A9AB-5D4525E89D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537407-6209-4C01-B453-397DEC47BF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E7AE9-1854-4790-ACBE-DA98E52487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4129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C1DD9F-05B2-46A6-8E19-5B464907A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423128-78D8-4EC5-B2F7-A65CA15E72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D7EA23-30C7-4EFB-B178-70570A926E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0AB10-F13F-46FD-8FF5-804C0F75CF5C}" type="datetimeFigureOut">
              <a:rPr lang="en-US" smtClean="0"/>
              <a:t>5/20/2021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2ACA90-EA74-48EA-A775-C577B772B6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982097-84F4-402A-BDD6-88C81F50F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E7AE9-1854-4790-ACBE-DA98E52487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6337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0BF917-AC92-46A5-B5AB-4A6161E57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F0DFB7-0FD4-4165-90E8-D1351C77D3D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7B1391-32BE-43B3-9EA7-23A283506E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013BB1-EBD3-43C9-95AC-630259A22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0AB10-F13F-46FD-8FF5-804C0F75CF5C}" type="datetimeFigureOut">
              <a:rPr lang="en-US" smtClean="0"/>
              <a:t>5/20/2021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4FC452-436C-4C2F-BF34-833DE7A3BF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7FA4EB-6C55-4C71-AD8C-DDD431457C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E7AE9-1854-4790-ACBE-DA98E52487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7645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BDABD7-774B-4506-B2AE-B24C923CB1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E4CA1F-C9A5-41A2-B7D6-01C461107E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9FECBE-6BFC-4808-A657-6B1FE54EF1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8A8EF9-A78C-456D-BF05-F5B4227AC61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93AA65A-99B3-43AD-9856-FE4C4A9171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8A4DDA4-5B16-4F35-9D89-0989006836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0AB10-F13F-46FD-8FF5-804C0F75CF5C}" type="datetimeFigureOut">
              <a:rPr lang="en-US" smtClean="0"/>
              <a:t>5/20/2021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1406D4F-918C-44EF-AF98-8D5579C51D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C23BDB4-3182-4F5B-9656-4E356E737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E7AE9-1854-4790-ACBE-DA98E52487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2365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2594E4-964A-49DF-B005-200CF08649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CC28EE8-A3D5-44CC-85D8-2AEF28EA35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0AB10-F13F-46FD-8FF5-804C0F75CF5C}" type="datetimeFigureOut">
              <a:rPr lang="en-US" smtClean="0"/>
              <a:t>5/20/2021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8BA553-F0DE-4927-837B-624EBAC573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09885B-B0C5-40B4-96E0-7E52428A77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E7AE9-1854-4790-ACBE-DA98E52487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7804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29827C3-0173-4AEE-8A0D-018FBA2A89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0AB10-F13F-46FD-8FF5-804C0F75CF5C}" type="datetimeFigureOut">
              <a:rPr lang="en-US" smtClean="0"/>
              <a:t>5/20/2021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877F9B-B861-4196-9871-6D13BCECA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5F22E6-D149-4BC8-97EF-C4F5E1A502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E7AE9-1854-4790-ACBE-DA98E52487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6287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9A5CA9-B2FA-4DA1-B8B1-7DCC69C50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A7F695-FE07-4864-9636-489BF05DF6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0A31F4-0372-43B7-9627-19195AF840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AACAD0-0A39-438C-B8D6-9D966D4974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0AB10-F13F-46FD-8FF5-804C0F75CF5C}" type="datetimeFigureOut">
              <a:rPr lang="en-US" smtClean="0"/>
              <a:t>5/20/2021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05AF8B-6D5F-460C-BD29-9882BB1E4B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00E64F-7380-4E62-B0F6-38D6627950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E7AE9-1854-4790-ACBE-DA98E52487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5440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A518C-FA26-43EF-8DDC-0D2BEABC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8893064-595A-4101-A341-5496BFB73B0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9EE1C5-6639-4130-872D-D30AF75749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DB21EA-AC46-4994-9A2B-341124B620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0AB10-F13F-46FD-8FF5-804C0F75CF5C}" type="datetimeFigureOut">
              <a:rPr lang="en-US" smtClean="0"/>
              <a:t>5/20/2021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B9D9BF-EAC4-4048-B4ED-072CD96D20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53013D-3CCC-472B-B0D5-B3C602276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E7AE9-1854-4790-ACBE-DA98E52487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3864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C88B046-19C1-42E8-99BB-4D7E42635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0B52B1-91E3-4266-9F97-EEF3876D1F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B01C04-92CC-4D69-86FF-86252AB563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80AB10-F13F-46FD-8FF5-804C0F75CF5C}" type="datetimeFigureOut">
              <a:rPr lang="en-US" smtClean="0"/>
              <a:t>5/20/2021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586349-C961-46ED-B273-63E5B3CE68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C4D68A-0CF7-4B1B-88A3-A79146AFA6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6E7AE9-1854-4790-ACBE-DA98E52487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8189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0EDFAC-9A0A-4ECF-856B-D0B3037C16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4237" y="4170501"/>
            <a:ext cx="3657600" cy="1525597"/>
          </a:xfrm>
        </p:spPr>
        <p:txBody>
          <a:bodyPr>
            <a:normAutofit/>
          </a:bodyPr>
          <a:lstStyle/>
          <a:p>
            <a:r>
              <a:rPr lang="en-US" sz="2000" b="1">
                <a:solidFill>
                  <a:srgbClr val="FFFFFF"/>
                </a:solidFill>
              </a:rPr>
              <a:t>Code Smell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A13C4986-A31F-4CC4-9D7F-CBEF0A8016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6079" y="1705515"/>
            <a:ext cx="6553545" cy="404077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0E7170D-7B15-4947-B143-3BDD0C4FAB8B}"/>
              </a:ext>
            </a:extLst>
          </p:cNvPr>
          <p:cNvSpPr/>
          <p:nvPr/>
        </p:nvSpPr>
        <p:spPr>
          <a:xfrm>
            <a:off x="5796363" y="321177"/>
            <a:ext cx="5188945" cy="12449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>
                <a:solidFill>
                  <a:schemeClr val="tx1"/>
                </a:solidFill>
              </a:rPr>
              <a:t>Life Cycle of Code Smell</a:t>
            </a:r>
            <a:endParaRPr lang="en-US" sz="3200" b="1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5E9C97F-42A2-4FDC-98FB-A644A97C616F}"/>
              </a:ext>
            </a:extLst>
          </p:cNvPr>
          <p:cNvSpPr/>
          <p:nvPr/>
        </p:nvSpPr>
        <p:spPr>
          <a:xfrm>
            <a:off x="6085769" y="6316063"/>
            <a:ext cx="56538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Designite</a:t>
            </a:r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- A Visual Studio paid plugin to find code smells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E8BDAA2-2134-41CB-A95B-41138C2EA7CF}"/>
              </a:ext>
            </a:extLst>
          </p:cNvPr>
          <p:cNvSpPr/>
          <p:nvPr/>
        </p:nvSpPr>
        <p:spPr>
          <a:xfrm>
            <a:off x="792504" y="866180"/>
            <a:ext cx="3689399" cy="26161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Code Smells are symptoms of poor design and implementation</a:t>
            </a:r>
          </a:p>
          <a:p>
            <a:r>
              <a:rPr lang="en-US" sz="2000" dirty="0">
                <a:solidFill>
                  <a:schemeClr val="bg1"/>
                </a:solidFill>
              </a:rPr>
              <a:t>		[Martin Flower]</a:t>
            </a:r>
          </a:p>
        </p:txBody>
      </p:sp>
    </p:spTree>
    <p:extLst>
      <p:ext uri="{BB962C8B-B14F-4D97-AF65-F5344CB8AC3E}">
        <p14:creationId xmlns:p14="http://schemas.microsoft.com/office/powerpoint/2010/main" val="22717437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202BE254-2102-4308-9F0E-0FCB8D6B0F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1699" y="643467"/>
            <a:ext cx="5728602" cy="5571065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254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9D402CC-907C-4ACA-872C-1398184F34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2715" y="643467"/>
            <a:ext cx="7846569" cy="5571065"/>
          </a:xfrm>
          <a:prstGeom prst="rect">
            <a:avLst/>
          </a:prstGeom>
          <a:ln>
            <a:noFill/>
          </a:ln>
        </p:spPr>
      </p:pic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0387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7325F3C-993C-46AB-9103-76954147C5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90133" y="643467"/>
            <a:ext cx="7211734" cy="5571065"/>
          </a:xfrm>
          <a:prstGeom prst="rect">
            <a:avLst/>
          </a:prstGeom>
          <a:ln>
            <a:noFill/>
          </a:ln>
        </p:spPr>
      </p:pic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9352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CD2B240-5BC6-4AA5-91F7-5F41AC807F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4890" y="643467"/>
            <a:ext cx="7902220" cy="5571065"/>
          </a:xfrm>
          <a:prstGeom prst="rect">
            <a:avLst/>
          </a:prstGeom>
          <a:ln>
            <a:noFill/>
          </a:ln>
        </p:spPr>
      </p:pic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972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FE693AB-209D-49D1-A78B-3EC0FD3293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590102" y="643467"/>
            <a:ext cx="6936025" cy="5571065"/>
          </a:xfrm>
          <a:prstGeom prst="rect">
            <a:avLst/>
          </a:prstGeom>
          <a:ln>
            <a:noFill/>
          </a:ln>
        </p:spPr>
      </p:pic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8163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E87F5BA-6235-45A1-B7B8-F4CE0672B7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69" y="0"/>
            <a:ext cx="120036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9823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0140885-D46B-4688-BE44-7C26D18895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3278" y="643467"/>
            <a:ext cx="8505444" cy="5571065"/>
          </a:xfrm>
          <a:prstGeom prst="rect">
            <a:avLst/>
          </a:prstGeom>
          <a:ln>
            <a:noFill/>
          </a:ln>
        </p:spPr>
      </p:pic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1126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294DDCB-60AE-457E-9720-6687C222D0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3945" y="643468"/>
            <a:ext cx="7807000" cy="5250208"/>
          </a:xfrm>
          <a:prstGeom prst="rect">
            <a:avLst/>
          </a:prstGeom>
          <a:ln>
            <a:noFill/>
          </a:ln>
        </p:spPr>
      </p:pic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762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88F99DD-1C4B-4219-BC17-B5743C0687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5427" y="354624"/>
            <a:ext cx="8111277" cy="6148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0547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25B2133-88D1-45FC-95DA-A377058CEB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91423" y="971779"/>
            <a:ext cx="7913589" cy="5242753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8105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8DDCC2-9541-458D-982E-9F2DEF2502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1850" y="1567832"/>
            <a:ext cx="8835215" cy="4262991"/>
          </a:xfrm>
          <a:prstGeom prst="rect">
            <a:avLst/>
          </a:prstGeom>
          <a:ln>
            <a:noFill/>
          </a:ln>
        </p:spPr>
      </p:pic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7197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CB1DEF8-2B3F-4514-A9D0-813D40C97B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6537" y="316735"/>
            <a:ext cx="8471370" cy="6224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0180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6127461-04A9-4CE5-A9F9-589D6B50B6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39579" y="740418"/>
            <a:ext cx="7761522" cy="4928567"/>
          </a:xfrm>
          <a:prstGeom prst="rect">
            <a:avLst/>
          </a:prstGeom>
          <a:ln>
            <a:noFill/>
          </a:ln>
        </p:spPr>
      </p:pic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6022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C6365F0-5392-4EE2-B66E-8CBF2ED14E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252" y="356194"/>
            <a:ext cx="10091495" cy="6501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0349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E8190C1-D55A-4940-8336-3C3BBA22CE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948" y="1368613"/>
            <a:ext cx="9962104" cy="3885219"/>
          </a:xfrm>
          <a:prstGeom prst="rect">
            <a:avLst/>
          </a:prstGeom>
          <a:ln>
            <a:noFill/>
          </a:ln>
        </p:spPr>
      </p:pic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7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2C5B324-774D-40FF-9EAE-401E56738E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98214" y="0"/>
            <a:ext cx="107955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2167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319E62B-3C1B-4755-A9F8-11F2931340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8277" y="0"/>
            <a:ext cx="745544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3749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E005109-F112-4D76-B2E2-A69DC241DE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280" y="0"/>
            <a:ext cx="11877675" cy="572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1156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20A3CF6-7E7E-4C0E-B54A-9BB304B9CE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2450" y="202101"/>
            <a:ext cx="9817637" cy="6453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0121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3603847-8E45-4154-A568-ECB3B01CB6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41876" y="0"/>
            <a:ext cx="111082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285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965AFAD-DAE6-4343-A7D7-C355579E49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041" y="1865351"/>
            <a:ext cx="8955831" cy="325749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D60692F-733B-4EC7-8E3C-3F455609AD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4305" y="90889"/>
            <a:ext cx="7127362" cy="889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6797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0" name="Isosceles Triangle 2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8C5B96B-DB6B-4A0A-A47B-3074E1121D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2186" y="643467"/>
            <a:ext cx="7007628" cy="5571065"/>
          </a:xfrm>
          <a:prstGeom prst="rect">
            <a:avLst/>
          </a:prstGeom>
          <a:ln>
            <a:noFill/>
          </a:ln>
        </p:spPr>
      </p:pic>
      <p:sp>
        <p:nvSpPr>
          <p:cNvPr id="32" name="Isosceles Triangle 3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3252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F2CBAFE-BB0D-453A-96F8-047EB39D4C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19262" y="585787"/>
            <a:ext cx="8753475" cy="568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525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7D27466-1001-45E5-A3B5-6E45685D4C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1164" y="712768"/>
            <a:ext cx="9400523" cy="5432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6495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72C581B-C890-4BDB-822F-116ACE5F9F08}"/>
              </a:ext>
            </a:extLst>
          </p:cNvPr>
          <p:cNvSpPr/>
          <p:nvPr/>
        </p:nvSpPr>
        <p:spPr>
          <a:xfrm>
            <a:off x="1641513" y="2445745"/>
            <a:ext cx="8659258" cy="16745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b="1" dirty="0">
                <a:solidFill>
                  <a:schemeClr val="tx1"/>
                </a:soli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42906688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6F230EF-7336-4BFA-B58C-37D2973D54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51647" y="0"/>
            <a:ext cx="104887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5205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0FCDB1B-0189-4B5E-9E0C-6E2CCFB4ED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416" y="834229"/>
            <a:ext cx="10893011" cy="5522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3681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Diagram&#10;&#10;Description automatically generated">
            <a:extLst>
              <a:ext uri="{FF2B5EF4-FFF2-40B4-BE49-F238E27FC236}">
                <a16:creationId xmlns:a16="http://schemas.microsoft.com/office/drawing/2014/main" id="{43FAEA5E-3DE8-42C4-9E72-8B24313C45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09537" y="643467"/>
            <a:ext cx="6172925" cy="5571065"/>
          </a:xfrm>
          <a:prstGeom prst="rect">
            <a:avLst/>
          </a:prstGeom>
          <a:ln>
            <a:noFill/>
          </a:ln>
        </p:spPr>
      </p:pic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5852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27EBA85-A54D-4025-90AE-E9FC13A7F6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6481" y="643467"/>
            <a:ext cx="7819038" cy="5571065"/>
          </a:xfrm>
          <a:prstGeom prst="rect">
            <a:avLst/>
          </a:prstGeom>
          <a:ln>
            <a:noFill/>
          </a:ln>
        </p:spPr>
      </p:pic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2093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11E7F84-4245-4326-A248-32854B13AA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43605" y="643467"/>
            <a:ext cx="8704789" cy="5571065"/>
          </a:xfrm>
          <a:prstGeom prst="rect">
            <a:avLst/>
          </a:prstGeom>
          <a:ln>
            <a:noFill/>
          </a:ln>
        </p:spPr>
      </p:pic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3236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04173C5-44F8-45C7-B16F-C243ADEBA8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9212" y="512759"/>
            <a:ext cx="5833576" cy="5571065"/>
          </a:xfrm>
          <a:prstGeom prst="rect">
            <a:avLst/>
          </a:prstGeom>
          <a:ln>
            <a:noFill/>
          </a:ln>
        </p:spPr>
      </p:pic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0798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</TotalTime>
  <Words>35</Words>
  <Application>Microsoft Office PowerPoint</Application>
  <PresentationFormat>Widescreen</PresentationFormat>
  <Paragraphs>6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Khatri, Amish</dc:creator>
  <cp:lastModifiedBy>Khatri, Amish</cp:lastModifiedBy>
  <cp:revision>26</cp:revision>
  <dcterms:created xsi:type="dcterms:W3CDTF">2021-05-20T00:11:33Z</dcterms:created>
  <dcterms:modified xsi:type="dcterms:W3CDTF">2021-05-20T01:16:16Z</dcterms:modified>
</cp:coreProperties>
</file>